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4761-A8E4-49DB-B793-39E972A12DE9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791-6E18-4009-9171-355B006C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5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4761-A8E4-49DB-B793-39E972A12DE9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791-6E18-4009-9171-355B006C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58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4761-A8E4-49DB-B793-39E972A12DE9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791-6E18-4009-9171-355B006C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6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4761-A8E4-49DB-B793-39E972A12DE9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791-6E18-4009-9171-355B006C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69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4761-A8E4-49DB-B793-39E972A12DE9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791-6E18-4009-9171-355B006C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48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4761-A8E4-49DB-B793-39E972A12DE9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791-6E18-4009-9171-355B006C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95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4761-A8E4-49DB-B793-39E972A12DE9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791-6E18-4009-9171-355B006C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4761-A8E4-49DB-B793-39E972A12DE9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791-6E18-4009-9171-355B006C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75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4761-A8E4-49DB-B793-39E972A12DE9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791-6E18-4009-9171-355B006C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51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4761-A8E4-49DB-B793-39E972A12DE9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791-6E18-4009-9171-355B006C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1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4761-A8E4-49DB-B793-39E972A12DE9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D791-6E18-4009-9171-355B006C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84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34761-A8E4-49DB-B793-39E972A12DE9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0D791-6E18-4009-9171-355B006C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42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61120">
            <a:off x="7430616" y="134345"/>
            <a:ext cx="3889585" cy="2950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847" t="10099" r="6257" b="5960"/>
          <a:stretch/>
        </p:blipFill>
        <p:spPr>
          <a:xfrm rot="2674968">
            <a:off x="-32145" y="-549122"/>
            <a:ext cx="3528975" cy="2386259"/>
          </a:xfrm>
          <a:prstGeom prst="rect">
            <a:avLst/>
          </a:prstGeom>
        </p:spPr>
      </p:pic>
      <p:sp>
        <p:nvSpPr>
          <p:cNvPr id="4" name="Google Shape;784;p11"/>
          <p:cNvSpPr txBox="1"/>
          <p:nvPr/>
        </p:nvSpPr>
        <p:spPr>
          <a:xfrm>
            <a:off x="219002" y="105689"/>
            <a:ext cx="9539785" cy="192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i="0" u="none" strike="noStrike" cap="none" dirty="0" smtClean="0">
                <a:solidFill>
                  <a:srgbClr val="002060"/>
                </a:solidFill>
                <a:latin typeface="Bahnschrift" panose="020B0502040204020203" pitchFamily="34" charset="0"/>
                <a:ea typeface="Dosis ExtraBold"/>
                <a:cs typeface="Dosis ExtraBold"/>
                <a:sym typeface="Dosis ExtraBold"/>
              </a:rPr>
              <a:t>Well Done</a:t>
            </a:r>
          </a:p>
          <a:p>
            <a:pPr marL="0" marR="0" lvl="0" indent="0" algn="ctr" rtl="0">
              <a:lnSpc>
                <a:spcPct val="10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 b="1" dirty="0" smtClean="0">
                <a:solidFill>
                  <a:srgbClr val="002060"/>
                </a:solidFill>
                <a:latin typeface="Bahnschrift" panose="020B0502040204020203" pitchFamily="34" charset="0"/>
                <a:ea typeface="Dosis ExtraBold"/>
                <a:cs typeface="Dosis ExtraBold"/>
                <a:sym typeface="Dosis ExtraBold"/>
              </a:rPr>
              <a:t>to the following students for completing the Holy Trinity Paired Reading programme!</a:t>
            </a:r>
            <a:r>
              <a:rPr lang="en" sz="3800" b="1" i="0" u="none" strike="noStrike" cap="none" dirty="0" smtClean="0">
                <a:solidFill>
                  <a:srgbClr val="002060"/>
                </a:solidFill>
                <a:latin typeface="Bahnschrift" panose="020B0502040204020203" pitchFamily="34" charset="0"/>
                <a:ea typeface="Dosis ExtraBold"/>
                <a:cs typeface="Dosis ExtraBold"/>
                <a:sym typeface="Dosis ExtraBold"/>
              </a:rPr>
              <a:t> </a:t>
            </a:r>
            <a:endParaRPr sz="38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Google Shape;1115;p12"/>
          <p:cNvSpPr txBox="1"/>
          <p:nvPr/>
        </p:nvSpPr>
        <p:spPr>
          <a:xfrm>
            <a:off x="-6651" y="2491166"/>
            <a:ext cx="3315956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GB" sz="2200" b="1" u="sng" dirty="0" smtClean="0">
                <a:latin typeface="Trebuchet MS" panose="020B0603020202020204" pitchFamily="34" charset="0"/>
              </a:rPr>
              <a:t>Year 10 students</a:t>
            </a:r>
          </a:p>
          <a:p>
            <a:pPr algn="ctr"/>
            <a:r>
              <a:rPr lang="en-GB" sz="2200" dirty="0">
                <a:latin typeface="Trebuchet MS" panose="020B0603020202020204" pitchFamily="34" charset="0"/>
              </a:rPr>
              <a:t>Hamad </a:t>
            </a:r>
            <a:r>
              <a:rPr lang="en-GB" sz="2200" dirty="0" err="1" smtClean="0">
                <a:latin typeface="Trebuchet MS" panose="020B0603020202020204" pitchFamily="34" charset="0"/>
              </a:rPr>
              <a:t>Sagheer</a:t>
            </a:r>
            <a:endParaRPr lang="en-GB" sz="2200" dirty="0">
              <a:latin typeface="Trebuchet MS" panose="020B0603020202020204" pitchFamily="34" charset="0"/>
            </a:endParaRPr>
          </a:p>
          <a:p>
            <a:pPr algn="ctr"/>
            <a:r>
              <a:rPr lang="en-GB" sz="2200" dirty="0" err="1">
                <a:latin typeface="Trebuchet MS" panose="020B0603020202020204" pitchFamily="34" charset="0"/>
              </a:rPr>
              <a:t>Ebrahim</a:t>
            </a:r>
            <a:r>
              <a:rPr lang="en-GB" sz="2200" dirty="0">
                <a:latin typeface="Trebuchet MS" panose="020B0603020202020204" pitchFamily="34" charset="0"/>
              </a:rPr>
              <a:t> </a:t>
            </a:r>
            <a:r>
              <a:rPr lang="en-GB" sz="2200" dirty="0" err="1" smtClean="0">
                <a:latin typeface="Trebuchet MS" panose="020B0603020202020204" pitchFamily="34" charset="0"/>
              </a:rPr>
              <a:t>Yaseen</a:t>
            </a:r>
            <a:endParaRPr lang="en-GB" sz="2200" dirty="0">
              <a:latin typeface="Trebuchet MS" panose="020B0603020202020204" pitchFamily="34" charset="0"/>
            </a:endParaRPr>
          </a:p>
          <a:p>
            <a:pPr algn="ctr"/>
            <a:r>
              <a:rPr lang="en-GB" sz="2200" dirty="0">
                <a:latin typeface="Trebuchet MS" panose="020B0603020202020204" pitchFamily="34" charset="0"/>
              </a:rPr>
              <a:t>Sebastian </a:t>
            </a:r>
            <a:r>
              <a:rPr lang="en-GB" sz="2200" dirty="0" err="1" smtClean="0">
                <a:latin typeface="Trebuchet MS" panose="020B0603020202020204" pitchFamily="34" charset="0"/>
              </a:rPr>
              <a:t>Tatu</a:t>
            </a:r>
            <a:endParaRPr lang="en-GB" sz="2200" dirty="0">
              <a:latin typeface="Trebuchet MS" panose="020B0603020202020204" pitchFamily="34" charset="0"/>
            </a:endParaRPr>
          </a:p>
          <a:p>
            <a:pPr algn="ctr"/>
            <a:r>
              <a:rPr lang="en-GB" sz="2200" dirty="0">
                <a:latin typeface="Trebuchet MS" panose="020B0603020202020204" pitchFamily="34" charset="0"/>
              </a:rPr>
              <a:t>Carson </a:t>
            </a:r>
            <a:r>
              <a:rPr lang="en-GB" sz="2200" dirty="0" smtClean="0">
                <a:latin typeface="Trebuchet MS" panose="020B0603020202020204" pitchFamily="34" charset="0"/>
              </a:rPr>
              <a:t>Byrne</a:t>
            </a:r>
            <a:endParaRPr lang="en-GB" sz="2200" dirty="0">
              <a:latin typeface="Trebuchet MS" panose="020B0603020202020204" pitchFamily="34" charset="0"/>
            </a:endParaRPr>
          </a:p>
          <a:p>
            <a:pPr algn="ctr"/>
            <a:r>
              <a:rPr lang="en-GB" sz="2200" dirty="0" err="1">
                <a:latin typeface="Trebuchet MS" panose="020B0603020202020204" pitchFamily="34" charset="0"/>
              </a:rPr>
              <a:t>Reyhan</a:t>
            </a:r>
            <a:r>
              <a:rPr lang="en-GB" sz="2200" dirty="0">
                <a:latin typeface="Trebuchet MS" panose="020B0603020202020204" pitchFamily="34" charset="0"/>
              </a:rPr>
              <a:t> </a:t>
            </a:r>
            <a:r>
              <a:rPr lang="en-GB" sz="2200" dirty="0" smtClean="0">
                <a:latin typeface="Trebuchet MS" panose="020B0603020202020204" pitchFamily="34" charset="0"/>
              </a:rPr>
              <a:t>Khan</a:t>
            </a:r>
            <a:endParaRPr lang="en-GB" sz="2200" dirty="0">
              <a:latin typeface="Trebuchet MS" panose="020B0603020202020204" pitchFamily="34" charset="0"/>
            </a:endParaRPr>
          </a:p>
          <a:p>
            <a:pPr algn="ctr"/>
            <a:r>
              <a:rPr lang="en-GB" sz="2200" dirty="0" err="1">
                <a:latin typeface="Trebuchet MS" panose="020B0603020202020204" pitchFamily="34" charset="0"/>
              </a:rPr>
              <a:t>Esa</a:t>
            </a:r>
            <a:r>
              <a:rPr lang="en-GB" sz="2200" dirty="0">
                <a:latin typeface="Trebuchet MS" panose="020B0603020202020204" pitchFamily="34" charset="0"/>
              </a:rPr>
              <a:t> </a:t>
            </a:r>
            <a:r>
              <a:rPr lang="en-GB" sz="2200" dirty="0" smtClean="0">
                <a:latin typeface="Trebuchet MS" panose="020B0603020202020204" pitchFamily="34" charset="0"/>
              </a:rPr>
              <a:t>Sharrock</a:t>
            </a:r>
            <a:endParaRPr lang="en-GB" sz="2200" dirty="0">
              <a:latin typeface="Trebuchet MS" panose="020B0603020202020204" pitchFamily="34" charset="0"/>
            </a:endParaRPr>
          </a:p>
          <a:p>
            <a:pPr algn="ctr"/>
            <a:r>
              <a:rPr lang="en-GB" sz="2200" dirty="0">
                <a:latin typeface="Trebuchet MS" panose="020B0603020202020204" pitchFamily="34" charset="0"/>
              </a:rPr>
              <a:t>Nathan </a:t>
            </a:r>
            <a:r>
              <a:rPr lang="en-GB" sz="2200" dirty="0" smtClean="0">
                <a:latin typeface="Trebuchet MS" panose="020B0603020202020204" pitchFamily="34" charset="0"/>
              </a:rPr>
              <a:t>James</a:t>
            </a:r>
            <a:endParaRPr lang="en-GB" sz="2200" dirty="0">
              <a:latin typeface="Trebuchet MS" panose="020B0603020202020204" pitchFamily="34" charset="0"/>
            </a:endParaRPr>
          </a:p>
          <a:p>
            <a:pPr algn="ctr"/>
            <a:r>
              <a:rPr lang="en-GB" sz="2200" dirty="0" err="1">
                <a:latin typeface="Trebuchet MS" panose="020B0603020202020204" pitchFamily="34" charset="0"/>
              </a:rPr>
              <a:t>Yusairah</a:t>
            </a:r>
            <a:r>
              <a:rPr lang="en-GB" sz="2200" dirty="0">
                <a:latin typeface="Trebuchet MS" panose="020B0603020202020204" pitchFamily="34" charset="0"/>
              </a:rPr>
              <a:t> </a:t>
            </a:r>
            <a:r>
              <a:rPr lang="en-GB" sz="2200" dirty="0" err="1" smtClean="0">
                <a:latin typeface="Trebuchet MS" panose="020B0603020202020204" pitchFamily="34" charset="0"/>
              </a:rPr>
              <a:t>Nazir</a:t>
            </a:r>
            <a:endParaRPr lang="en-GB" sz="2200" dirty="0">
              <a:latin typeface="Trebuchet MS" panose="020B0603020202020204" pitchFamily="34" charset="0"/>
            </a:endParaRPr>
          </a:p>
          <a:p>
            <a:pPr algn="ctr"/>
            <a:r>
              <a:rPr lang="en-GB" sz="2200" dirty="0" err="1">
                <a:latin typeface="Trebuchet MS" panose="020B0603020202020204" pitchFamily="34" charset="0"/>
              </a:rPr>
              <a:t>Raisa</a:t>
            </a:r>
            <a:r>
              <a:rPr lang="en-GB" sz="2200" dirty="0">
                <a:latin typeface="Trebuchet MS" panose="020B0603020202020204" pitchFamily="34" charset="0"/>
              </a:rPr>
              <a:t> </a:t>
            </a:r>
            <a:r>
              <a:rPr lang="en-GB" sz="2200" dirty="0" smtClean="0">
                <a:latin typeface="Trebuchet MS" panose="020B0603020202020204" pitchFamily="34" charset="0"/>
              </a:rPr>
              <a:t>Mirza</a:t>
            </a:r>
            <a:endParaRPr lang="en-GB" sz="2200" dirty="0">
              <a:latin typeface="Trebuchet MS" panose="020B0603020202020204" pitchFamily="34" charset="0"/>
            </a:endParaRPr>
          </a:p>
          <a:p>
            <a:pPr algn="ctr"/>
            <a:r>
              <a:rPr lang="en-GB" sz="2200" dirty="0" err="1">
                <a:latin typeface="Trebuchet MS" panose="020B0603020202020204" pitchFamily="34" charset="0"/>
              </a:rPr>
              <a:t>Renesa</a:t>
            </a:r>
            <a:r>
              <a:rPr lang="en-GB" sz="2200" dirty="0">
                <a:latin typeface="Trebuchet MS" panose="020B0603020202020204" pitchFamily="34" charset="0"/>
              </a:rPr>
              <a:t> </a:t>
            </a:r>
            <a:r>
              <a:rPr lang="en-GB" sz="2200" dirty="0" err="1" smtClean="0">
                <a:latin typeface="Trebuchet MS" panose="020B0603020202020204" pitchFamily="34" charset="0"/>
              </a:rPr>
              <a:t>Kazi</a:t>
            </a:r>
            <a:endParaRPr lang="en-GB" sz="2200" dirty="0">
              <a:latin typeface="Trebuchet MS" panose="020B0603020202020204" pitchFamily="34" charset="0"/>
            </a:endParaRPr>
          </a:p>
          <a:p>
            <a:pPr algn="ctr"/>
            <a:r>
              <a:rPr lang="en-GB" sz="2200" dirty="0" err="1">
                <a:latin typeface="Trebuchet MS" panose="020B0603020202020204" pitchFamily="34" charset="0"/>
              </a:rPr>
              <a:t>Eman</a:t>
            </a:r>
            <a:r>
              <a:rPr lang="en-GB" sz="2200" dirty="0">
                <a:latin typeface="Trebuchet MS" panose="020B0603020202020204" pitchFamily="34" charset="0"/>
              </a:rPr>
              <a:t> </a:t>
            </a:r>
            <a:r>
              <a:rPr lang="en-GB" sz="2200" dirty="0" smtClean="0">
                <a:latin typeface="Trebuchet MS" panose="020B0603020202020204" pitchFamily="34" charset="0"/>
              </a:rPr>
              <a:t>Khan</a:t>
            </a:r>
            <a:endParaRPr lang="en-GB" sz="2200" dirty="0"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85546" y="2491166"/>
            <a:ext cx="368913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smtClean="0">
                <a:latin typeface="Trebuchet MS" panose="020B0603020202020204" pitchFamily="34" charset="0"/>
              </a:rPr>
              <a:t>Year 7 students</a:t>
            </a:r>
          </a:p>
          <a:p>
            <a:pPr algn="ctr"/>
            <a:r>
              <a:rPr lang="en-GB" sz="2200" dirty="0" err="1" smtClean="0">
                <a:latin typeface="Trebuchet MS" panose="020B0603020202020204" pitchFamily="34" charset="0"/>
              </a:rPr>
              <a:t>Jamek</a:t>
            </a:r>
            <a:r>
              <a:rPr lang="en-GB" sz="2200" dirty="0">
                <a:latin typeface="Trebuchet MS" panose="020B0603020202020204" pitchFamily="34" charset="0"/>
              </a:rPr>
              <a:t> </a:t>
            </a:r>
            <a:r>
              <a:rPr lang="en-GB" sz="2200" dirty="0" err="1" smtClean="0">
                <a:latin typeface="Trebuchet MS" panose="020B0603020202020204" pitchFamily="34" charset="0"/>
              </a:rPr>
              <a:t>Raducki</a:t>
            </a:r>
            <a:endParaRPr lang="en-GB" sz="2200" dirty="0">
              <a:latin typeface="Trebuchet MS" panose="020B0603020202020204" pitchFamily="34" charset="0"/>
            </a:endParaRPr>
          </a:p>
          <a:p>
            <a:pPr algn="ctr"/>
            <a:r>
              <a:rPr lang="en-GB" sz="2200" dirty="0" err="1">
                <a:latin typeface="Trebuchet MS" panose="020B0603020202020204" pitchFamily="34" charset="0"/>
              </a:rPr>
              <a:t>Sufyan</a:t>
            </a:r>
            <a:r>
              <a:rPr lang="en-GB" sz="2200" dirty="0">
                <a:latin typeface="Trebuchet MS" panose="020B0603020202020204" pitchFamily="34" charset="0"/>
              </a:rPr>
              <a:t> </a:t>
            </a:r>
            <a:r>
              <a:rPr lang="en-GB" sz="2200" dirty="0" smtClean="0">
                <a:latin typeface="Trebuchet MS" panose="020B0603020202020204" pitchFamily="34" charset="0"/>
              </a:rPr>
              <a:t>Shah</a:t>
            </a:r>
            <a:endParaRPr lang="en-GB" sz="2200" dirty="0">
              <a:latin typeface="Trebuchet MS" panose="020B0603020202020204" pitchFamily="34" charset="0"/>
            </a:endParaRPr>
          </a:p>
          <a:p>
            <a:pPr algn="ctr"/>
            <a:r>
              <a:rPr lang="en-GB" sz="2200" dirty="0">
                <a:latin typeface="Trebuchet MS" panose="020B0603020202020204" pitchFamily="34" charset="0"/>
              </a:rPr>
              <a:t>Adam </a:t>
            </a:r>
            <a:r>
              <a:rPr lang="en-GB" sz="2200" dirty="0" smtClean="0">
                <a:latin typeface="Trebuchet MS" panose="020B0603020202020204" pitchFamily="34" charset="0"/>
              </a:rPr>
              <a:t>Saeed</a:t>
            </a:r>
            <a:endParaRPr lang="en-GB" sz="2200" dirty="0">
              <a:latin typeface="Trebuchet MS" panose="020B0603020202020204" pitchFamily="34" charset="0"/>
            </a:endParaRPr>
          </a:p>
          <a:p>
            <a:pPr algn="ctr"/>
            <a:r>
              <a:rPr lang="en-GB" sz="2200" dirty="0">
                <a:latin typeface="Trebuchet MS" panose="020B0603020202020204" pitchFamily="34" charset="0"/>
              </a:rPr>
              <a:t>Humza </a:t>
            </a:r>
            <a:r>
              <a:rPr lang="en-GB" sz="2200" dirty="0" err="1" smtClean="0">
                <a:latin typeface="Trebuchet MS" panose="020B0603020202020204" pitchFamily="34" charset="0"/>
              </a:rPr>
              <a:t>Ayoub</a:t>
            </a:r>
            <a:endParaRPr lang="en-GB" sz="2200" dirty="0">
              <a:latin typeface="Trebuchet MS" panose="020B0603020202020204" pitchFamily="34" charset="0"/>
            </a:endParaRPr>
          </a:p>
          <a:p>
            <a:pPr algn="ctr"/>
            <a:r>
              <a:rPr lang="en-GB" sz="2200" dirty="0">
                <a:latin typeface="Trebuchet MS" panose="020B0603020202020204" pitchFamily="34" charset="0"/>
              </a:rPr>
              <a:t>Rayan </a:t>
            </a:r>
            <a:r>
              <a:rPr lang="en-GB" sz="2200" dirty="0" err="1" smtClean="0">
                <a:latin typeface="Trebuchet MS" panose="020B0603020202020204" pitchFamily="34" charset="0"/>
              </a:rPr>
              <a:t>Chakiri</a:t>
            </a:r>
            <a:endParaRPr lang="en-GB" sz="2200" dirty="0">
              <a:latin typeface="Trebuchet MS" panose="020B0603020202020204" pitchFamily="34" charset="0"/>
            </a:endParaRPr>
          </a:p>
          <a:p>
            <a:pPr algn="ctr"/>
            <a:r>
              <a:rPr lang="en-GB" sz="2200" dirty="0">
                <a:latin typeface="Trebuchet MS" panose="020B0603020202020204" pitchFamily="34" charset="0"/>
              </a:rPr>
              <a:t>Daniel </a:t>
            </a:r>
            <a:r>
              <a:rPr lang="en-GB" sz="2200" dirty="0" err="1" smtClean="0">
                <a:latin typeface="Trebuchet MS" panose="020B0603020202020204" pitchFamily="34" charset="0"/>
              </a:rPr>
              <a:t>Nwenwu</a:t>
            </a:r>
            <a:endParaRPr lang="en-GB" sz="2200" dirty="0">
              <a:latin typeface="Trebuchet MS" panose="020B0603020202020204" pitchFamily="34" charset="0"/>
            </a:endParaRPr>
          </a:p>
          <a:p>
            <a:pPr algn="ctr"/>
            <a:r>
              <a:rPr lang="en-GB" sz="2200" dirty="0">
                <a:latin typeface="Trebuchet MS" panose="020B0603020202020204" pitchFamily="34" charset="0"/>
              </a:rPr>
              <a:t>Harrison </a:t>
            </a:r>
            <a:r>
              <a:rPr lang="en-GB" sz="2200" dirty="0" err="1">
                <a:latin typeface="Trebuchet MS" panose="020B0603020202020204" pitchFamily="34" charset="0"/>
              </a:rPr>
              <a:t>Vivas</a:t>
            </a:r>
            <a:r>
              <a:rPr lang="en-GB" sz="2200" dirty="0">
                <a:latin typeface="Trebuchet MS" panose="020B0603020202020204" pitchFamily="34" charset="0"/>
              </a:rPr>
              <a:t> </a:t>
            </a:r>
            <a:r>
              <a:rPr lang="en-GB" sz="2200" dirty="0" smtClean="0">
                <a:latin typeface="Trebuchet MS" panose="020B0603020202020204" pitchFamily="34" charset="0"/>
              </a:rPr>
              <a:t>Martinez</a:t>
            </a:r>
            <a:endParaRPr lang="en-GB" sz="2200" dirty="0">
              <a:latin typeface="Trebuchet MS" panose="020B0603020202020204" pitchFamily="34" charset="0"/>
            </a:endParaRPr>
          </a:p>
          <a:p>
            <a:pPr algn="ctr"/>
            <a:r>
              <a:rPr lang="en-GB" sz="2200" dirty="0">
                <a:latin typeface="Trebuchet MS" panose="020B0603020202020204" pitchFamily="34" charset="0"/>
              </a:rPr>
              <a:t>Maxwell </a:t>
            </a:r>
            <a:r>
              <a:rPr lang="en-GB" sz="2200" dirty="0" smtClean="0">
                <a:latin typeface="Trebuchet MS" panose="020B0603020202020204" pitchFamily="34" charset="0"/>
              </a:rPr>
              <a:t>Francis</a:t>
            </a:r>
            <a:endParaRPr lang="en-GB" sz="2200" dirty="0">
              <a:latin typeface="Trebuchet MS" panose="020B0603020202020204" pitchFamily="34" charset="0"/>
            </a:endParaRPr>
          </a:p>
          <a:p>
            <a:pPr algn="ctr"/>
            <a:r>
              <a:rPr lang="en-GB" sz="2200" dirty="0" err="1">
                <a:latin typeface="Trebuchet MS" panose="020B0603020202020204" pitchFamily="34" charset="0"/>
              </a:rPr>
              <a:t>Alyeah</a:t>
            </a:r>
            <a:r>
              <a:rPr lang="en-GB" sz="2200" dirty="0">
                <a:latin typeface="Trebuchet MS" panose="020B0603020202020204" pitchFamily="34" charset="0"/>
              </a:rPr>
              <a:t> </a:t>
            </a:r>
            <a:r>
              <a:rPr lang="en-GB" sz="2200" dirty="0" smtClean="0">
                <a:latin typeface="Trebuchet MS" panose="020B0603020202020204" pitchFamily="34" charset="0"/>
              </a:rPr>
              <a:t>Ahmed</a:t>
            </a:r>
            <a:endParaRPr lang="en-GB" sz="2200" dirty="0">
              <a:latin typeface="Trebuchet MS" panose="020B0603020202020204" pitchFamily="34" charset="0"/>
            </a:endParaRPr>
          </a:p>
          <a:p>
            <a:pPr algn="ctr"/>
            <a:r>
              <a:rPr lang="en-GB" sz="2200" dirty="0" err="1" smtClean="0">
                <a:latin typeface="Trebuchet MS" panose="020B0603020202020204" pitchFamily="34" charset="0"/>
              </a:rPr>
              <a:t>Cosmina</a:t>
            </a:r>
            <a:r>
              <a:rPr lang="en-GB" sz="2200" dirty="0" smtClean="0">
                <a:latin typeface="Trebuchet MS" panose="020B0603020202020204" pitchFamily="34" charset="0"/>
              </a:rPr>
              <a:t> </a:t>
            </a:r>
            <a:r>
              <a:rPr lang="en-GB" sz="2200" dirty="0" err="1" smtClean="0">
                <a:latin typeface="Trebuchet MS" panose="020B0603020202020204" pitchFamily="34" charset="0"/>
              </a:rPr>
              <a:t>Serban</a:t>
            </a:r>
            <a:endParaRPr lang="en-GB" sz="2200" dirty="0">
              <a:latin typeface="Trebuchet MS" panose="020B0603020202020204" pitchFamily="34" charset="0"/>
            </a:endParaRPr>
          </a:p>
          <a:p>
            <a:pPr algn="ctr"/>
            <a:r>
              <a:rPr lang="en-GB" sz="2200" dirty="0" err="1">
                <a:latin typeface="Trebuchet MS" panose="020B0603020202020204" pitchFamily="34" charset="0"/>
              </a:rPr>
              <a:t>Nishat</a:t>
            </a:r>
            <a:r>
              <a:rPr lang="en-GB" sz="2200" dirty="0">
                <a:latin typeface="Trebuchet MS" panose="020B0603020202020204" pitchFamily="34" charset="0"/>
              </a:rPr>
              <a:t> </a:t>
            </a:r>
            <a:r>
              <a:rPr lang="en-GB" sz="2200" dirty="0" smtClean="0">
                <a:latin typeface="Trebuchet MS" panose="020B0603020202020204" pitchFamily="34" charset="0"/>
              </a:rPr>
              <a:t>Miah</a:t>
            </a:r>
            <a:endParaRPr lang="en-GB" sz="2200" dirty="0">
              <a:latin typeface="Trebuchet MS" panose="020B0603020202020204" pitchFamily="34" charset="0"/>
            </a:endParaRPr>
          </a:p>
          <a:p>
            <a:pPr algn="ctr"/>
            <a:endParaRPr lang="en-GB" sz="2400" b="1" u="sng" dirty="0" smtClean="0">
              <a:latin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2729"/>
          <a:stretch/>
        </p:blipFill>
        <p:spPr>
          <a:xfrm>
            <a:off x="9925720" y="0"/>
            <a:ext cx="2253346" cy="25820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305" y="2162719"/>
            <a:ext cx="5179076" cy="2246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305" y="4342085"/>
            <a:ext cx="5179076" cy="248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25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Bahnschrift</vt:lpstr>
      <vt:lpstr>Calibri</vt:lpstr>
      <vt:lpstr>Calibri Light</vt:lpstr>
      <vt:lpstr>Dosis ExtraBold</vt:lpstr>
      <vt:lpstr>Trebuchet MS</vt:lpstr>
      <vt:lpstr>Office Theme</vt:lpstr>
      <vt:lpstr>PowerPoint Presentation</vt:lpstr>
    </vt:vector>
  </TitlesOfParts>
  <Company>Holy Trinity Catholic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Smith</dc:creator>
  <cp:lastModifiedBy>CHenvey</cp:lastModifiedBy>
  <cp:revision>6</cp:revision>
  <dcterms:created xsi:type="dcterms:W3CDTF">2023-03-30T09:32:57Z</dcterms:created>
  <dcterms:modified xsi:type="dcterms:W3CDTF">2023-07-17T18:55:04Z</dcterms:modified>
</cp:coreProperties>
</file>